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7" roundtripDataSignature="AMtx7miaafPO6Tc9MK2UYwzVpJLEsUs/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4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>
          <a:blip r:embed="rId3" cstate="email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75" y="-107975"/>
            <a:ext cx="12096524" cy="7073949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3172388" y="2197875"/>
            <a:ext cx="59427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L’acqua per noi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4549100" y="3619050"/>
            <a:ext cx="3189300" cy="24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Classe 1A</a:t>
            </a:r>
            <a:endParaRPr sz="3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3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Secondaria Brazzuoli</a:t>
            </a:r>
            <a:endParaRPr sz="3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3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A.S. 2021-2022</a:t>
            </a:r>
            <a:endParaRPr sz="3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0"/>
          <p:cNvSpPr txBox="1">
            <a:spLocks noGrp="1"/>
          </p:cNvSpPr>
          <p:nvPr>
            <p:ph type="title"/>
          </p:nvPr>
        </p:nvSpPr>
        <p:spPr>
          <a:xfrm>
            <a:off x="193700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it-IT">
                <a:latin typeface="Times New Roman"/>
                <a:ea typeface="Times New Roman"/>
                <a:cs typeface="Times New Roman"/>
                <a:sym typeface="Times New Roman"/>
              </a:rPr>
              <a:t>Acqua in agricoltura</a:t>
            </a:r>
            <a:endParaRPr/>
          </a:p>
        </p:txBody>
      </p:sp>
      <p:sp>
        <p:nvSpPr>
          <p:cNvPr id="150" name="Google Shape;150;p10"/>
          <p:cNvSpPr txBox="1"/>
          <p:nvPr/>
        </p:nvSpPr>
        <p:spPr>
          <a:xfrm>
            <a:off x="193700" y="1325700"/>
            <a:ext cx="4594200" cy="18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>
                <a:latin typeface="Times New Roman"/>
                <a:ea typeface="Times New Roman"/>
                <a:cs typeface="Times New Roman"/>
                <a:sym typeface="Times New Roman"/>
              </a:rPr>
              <a:t>Una grossa percentuale di acqua viene impiegata nell’agricoltura; la nostra proposta per gli agricoltori è quella di usare sistemi di irrigazione goccia a goccia per ridurre gli sprechi d’acqua.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1" name="Google Shape;151;p1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24725" y="1325700"/>
            <a:ext cx="7267277" cy="4945740"/>
          </a:xfrm>
          <a:prstGeom prst="rect">
            <a:avLst/>
          </a:prstGeom>
          <a:noFill/>
          <a:ln>
            <a:noFill/>
          </a:ln>
          <a:effectLst>
            <a:outerShdw blurRad="57150" dist="19050" dir="14580000" algn="bl" rotWithShape="0">
              <a:schemeClr val="lt1">
                <a:alpha val="12000"/>
              </a:scheme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it-IT">
                <a:latin typeface="Times New Roman"/>
                <a:ea typeface="Times New Roman"/>
                <a:cs typeface="Times New Roman"/>
                <a:sym typeface="Times New Roman"/>
              </a:rPr>
              <a:t>La nostra mostra</a:t>
            </a:r>
            <a:endParaRPr/>
          </a:p>
        </p:txBody>
      </p:sp>
      <p:pic>
        <p:nvPicPr>
          <p:cNvPr id="157" name="Google Shape;157;p1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625" y="1553375"/>
            <a:ext cx="10425498" cy="489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2"/>
          <p:cNvSpPr/>
          <p:nvPr/>
        </p:nvSpPr>
        <p:spPr>
          <a:xfrm>
            <a:off x="4633016" y="323519"/>
            <a:ext cx="2925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5400" b="0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ECCOCI!!!</a:t>
            </a:r>
            <a:endParaRPr/>
          </a:p>
        </p:txBody>
      </p:sp>
      <p:pic>
        <p:nvPicPr>
          <p:cNvPr id="163" name="Google Shape;163;p1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0588" y="1443625"/>
            <a:ext cx="9270830" cy="519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200"/>
            <a:ext cx="6034376" cy="67818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"/>
          <p:cNvSpPr txBox="1"/>
          <p:nvPr/>
        </p:nvSpPr>
        <p:spPr>
          <a:xfrm>
            <a:off x="6250238" y="1064800"/>
            <a:ext cx="5776500" cy="54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 siamo divisi in coppie e abbiamo preso un cartellone ciascuno, riflettendo e lavorando con tutti gli strumenti delle materie che facciamo ogni giorno a scuola: </a:t>
            </a:r>
            <a:r>
              <a:rPr lang="it-IT" sz="22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scienze</a:t>
            </a:r>
            <a:r>
              <a:rPr lang="it-IT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it-IT" sz="2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arte</a:t>
            </a:r>
            <a:r>
              <a:rPr lang="it-IT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it-IT" sz="2200">
                <a:solidFill>
                  <a:srgbClr val="2F559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musica</a:t>
            </a:r>
            <a:r>
              <a:rPr lang="it-IT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it-IT" sz="22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tecnologia</a:t>
            </a:r>
            <a:r>
              <a:rPr lang="it-IT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Non è stato facile, perché...siamo tutti diversi e con idee diverse!!!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Però, lavorando insieme e con l’aiuto dei nostri insegnanti, siamo riusciti ad esprimere i nostri pensieri su un tema così difficile e complicato.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Alla fine siamo anche riusciti a fare una bella mostra, con tutti i nostri lavori, presentata da noi ai ragazzi della classe 5^ Primaria di Brazzuoli.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L’importante, come sempre, è dire agli altri cosa pensiamo e cercare di far riflettere!!!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3" name="Google Shape;93;p2"/>
          <p:cNvSpPr txBox="1"/>
          <p:nvPr/>
        </p:nvSpPr>
        <p:spPr>
          <a:xfrm>
            <a:off x="6167600" y="264400"/>
            <a:ext cx="56847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Cosa è stato fatto?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 txBox="1">
            <a:spLocks noGrp="1"/>
          </p:cNvSpPr>
          <p:nvPr>
            <p:ph type="title"/>
          </p:nvPr>
        </p:nvSpPr>
        <p:spPr>
          <a:xfrm>
            <a:off x="479225" y="33207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it-IT">
                <a:latin typeface="Times New Roman"/>
                <a:ea typeface="Times New Roman"/>
                <a:cs typeface="Times New Roman"/>
                <a:sym typeface="Times New Roman"/>
              </a:rPr>
              <a:t>Rischio siccità</a:t>
            </a:r>
            <a:endParaRPr/>
          </a:p>
        </p:txBody>
      </p:sp>
      <p:sp>
        <p:nvSpPr>
          <p:cNvPr id="99" name="Google Shape;99;p3"/>
          <p:cNvSpPr txBox="1"/>
          <p:nvPr/>
        </p:nvSpPr>
        <p:spPr>
          <a:xfrm>
            <a:off x="694075" y="2164825"/>
            <a:ext cx="5453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0" name="Google Shape;100;p3"/>
          <p:cNvSpPr txBox="1"/>
          <p:nvPr/>
        </p:nvSpPr>
        <p:spPr>
          <a:xfrm>
            <a:off x="479225" y="216482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"/>
          <p:cNvSpPr txBox="1"/>
          <p:nvPr/>
        </p:nvSpPr>
        <p:spPr>
          <a:xfrm>
            <a:off x="479225" y="2964925"/>
            <a:ext cx="41760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Il nostro motto è: 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“Se sprechi l’acqua oggi, 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vivrai nel deserto domani”</a:t>
            </a:r>
            <a:endParaRPr/>
          </a:p>
        </p:txBody>
      </p:sp>
      <p:pic>
        <p:nvPicPr>
          <p:cNvPr id="102" name="Google Shape;102;p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23"/>
          <a:stretch/>
        </p:blipFill>
        <p:spPr>
          <a:xfrm rot="5400000">
            <a:off x="5709500" y="388351"/>
            <a:ext cx="5337677" cy="7105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"/>
          <p:cNvSpPr txBox="1">
            <a:spLocks noGrp="1"/>
          </p:cNvSpPr>
          <p:nvPr>
            <p:ph type="title"/>
          </p:nvPr>
        </p:nvSpPr>
        <p:spPr>
          <a:xfrm>
            <a:off x="210250" y="3816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it-IT">
                <a:latin typeface="Times New Roman"/>
                <a:ea typeface="Times New Roman"/>
                <a:cs typeface="Times New Roman"/>
                <a:sym typeface="Times New Roman"/>
              </a:rPr>
              <a:t>Acqua disponibile</a:t>
            </a:r>
            <a:endParaRPr/>
          </a:p>
        </p:txBody>
      </p:sp>
      <p:sp>
        <p:nvSpPr>
          <p:cNvPr id="108" name="Google Shape;108;p4"/>
          <p:cNvSpPr txBox="1"/>
          <p:nvPr/>
        </p:nvSpPr>
        <p:spPr>
          <a:xfrm>
            <a:off x="132225" y="2313550"/>
            <a:ext cx="3966000" cy="23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300">
                <a:latin typeface="Times New Roman"/>
                <a:ea typeface="Times New Roman"/>
                <a:cs typeface="Times New Roman"/>
                <a:sym typeface="Times New Roman"/>
              </a:rPr>
              <a:t>Visto che meno dell’1% dell’acqua presente sulla Terra può essere usato come acqua potabile, se l’acqua dolce noi salviamo e non inquiniamo il mondo aiutiamo</a:t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9" name="Google Shape;109;p4"/>
          <p:cNvPicPr preferRelativeResize="0"/>
          <p:nvPr/>
        </p:nvPicPr>
        <p:blipFill rotWithShape="1">
          <a:blip r:embed="rId3" cstate="email">
            <a:alphaModFix amt="6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47725" y="768425"/>
            <a:ext cx="7644273" cy="5321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it-IT">
                <a:latin typeface="Times New Roman"/>
                <a:ea typeface="Times New Roman"/>
                <a:cs typeface="Times New Roman"/>
                <a:sym typeface="Times New Roman"/>
              </a:rPr>
              <a:t>Ciclo dell’acqua</a:t>
            </a:r>
            <a:endParaRPr/>
          </a:p>
        </p:txBody>
      </p:sp>
      <p:sp>
        <p:nvSpPr>
          <p:cNvPr id="115" name="Google Shape;115;p5"/>
          <p:cNvSpPr txBox="1"/>
          <p:nvPr/>
        </p:nvSpPr>
        <p:spPr>
          <a:xfrm>
            <a:off x="838200" y="1867350"/>
            <a:ext cx="47757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>
                <a:latin typeface="Times New Roman"/>
                <a:ea typeface="Times New Roman"/>
                <a:cs typeface="Times New Roman"/>
                <a:sym typeface="Times New Roman"/>
              </a:rPr>
              <a:t>L’acqua è la forza motrice della natura e senza di essa non può esserci vita.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6" name="Google Shape;116;p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7150" y="76200"/>
            <a:ext cx="4874976" cy="6707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it-IT">
                <a:latin typeface="Times New Roman"/>
                <a:ea typeface="Times New Roman"/>
                <a:cs typeface="Times New Roman"/>
                <a:sym typeface="Times New Roman"/>
              </a:rPr>
              <a:t>Crisi climatica</a:t>
            </a:r>
            <a:endParaRPr/>
          </a:p>
        </p:txBody>
      </p:sp>
      <p:sp>
        <p:nvSpPr>
          <p:cNvPr id="122" name="Google Shape;122;p6"/>
          <p:cNvSpPr txBox="1"/>
          <p:nvPr/>
        </p:nvSpPr>
        <p:spPr>
          <a:xfrm>
            <a:off x="793225" y="2230925"/>
            <a:ext cx="4214100" cy="19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900">
                <a:latin typeface="Times New Roman"/>
                <a:ea typeface="Times New Roman"/>
                <a:cs typeface="Times New Roman"/>
                <a:sym typeface="Times New Roman"/>
              </a:rPr>
              <a:t>Il cambiamento climatico è reale e più a lungo aspettiamo, più difficile sarà risolvere il problema.</a:t>
            </a:r>
            <a:endParaRPr sz="29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3" name="Google Shape;123;p6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9800" y="0"/>
            <a:ext cx="4654610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"/>
          <p:cNvSpPr txBox="1">
            <a:spLocks noGrp="1"/>
          </p:cNvSpPr>
          <p:nvPr>
            <p:ph type="title"/>
          </p:nvPr>
        </p:nvSpPr>
        <p:spPr>
          <a:xfrm>
            <a:off x="1008050" y="3486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it-IT">
                <a:latin typeface="Times New Roman"/>
                <a:ea typeface="Times New Roman"/>
                <a:cs typeface="Times New Roman"/>
                <a:sym typeface="Times New Roman"/>
              </a:rPr>
              <a:t>I dati italiani</a:t>
            </a:r>
            <a:endParaRPr/>
          </a:p>
        </p:txBody>
      </p:sp>
      <p:sp>
        <p:nvSpPr>
          <p:cNvPr id="129" name="Google Shape;129;p7"/>
          <p:cNvSpPr txBox="1"/>
          <p:nvPr/>
        </p:nvSpPr>
        <p:spPr>
          <a:xfrm>
            <a:off x="1008050" y="1900450"/>
            <a:ext cx="4263600" cy="30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300">
                <a:latin typeface="Times New Roman"/>
                <a:ea typeface="Times New Roman"/>
                <a:cs typeface="Times New Roman"/>
                <a:sym typeface="Times New Roman"/>
              </a:rPr>
              <a:t>Con piccoli gesti quotidiani possiamo impegnarci a ridurre gli sprechi d’acqua..iniziamo per esempio con il preferire la doccia al bagno! Infatti, la quantità di acqua utilizzata per una doccia è circa la metà di quella utilizzata per riempire una vasca da bagno</a:t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0" name="Google Shape;130;p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3600" y="95525"/>
            <a:ext cx="4521550" cy="6626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"/>
          <p:cNvSpPr txBox="1">
            <a:spLocks noGrp="1"/>
          </p:cNvSpPr>
          <p:nvPr>
            <p:ph type="title"/>
          </p:nvPr>
        </p:nvSpPr>
        <p:spPr>
          <a:xfrm>
            <a:off x="214825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it-IT">
                <a:latin typeface="Times New Roman"/>
                <a:ea typeface="Times New Roman"/>
                <a:cs typeface="Times New Roman"/>
                <a:sym typeface="Times New Roman"/>
              </a:rPr>
              <a:t>Consumi diretti</a:t>
            </a:r>
            <a:endParaRPr/>
          </a:p>
        </p:txBody>
      </p:sp>
      <p:sp>
        <p:nvSpPr>
          <p:cNvPr id="136" name="Google Shape;136;p8"/>
          <p:cNvSpPr txBox="1"/>
          <p:nvPr/>
        </p:nvSpPr>
        <p:spPr>
          <a:xfrm>
            <a:off x="214825" y="1883875"/>
            <a:ext cx="3701700" cy="27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>
                <a:latin typeface="Times New Roman"/>
                <a:ea typeface="Times New Roman"/>
                <a:cs typeface="Times New Roman"/>
                <a:sym typeface="Times New Roman"/>
              </a:rPr>
              <a:t>Ogni giorno utilizziamo acqua: quando mangiamo, ci laviamo o puliamo la nostra casa… Evitando gli sprechi quotidiani compiamo un piccolo passo per noi ma un grande passo per l’umanità.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7" name="Google Shape;137;p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1100" y="636225"/>
            <a:ext cx="8140902" cy="5585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it-IT">
                <a:latin typeface="Times New Roman"/>
                <a:ea typeface="Times New Roman"/>
                <a:cs typeface="Times New Roman"/>
                <a:sym typeface="Times New Roman"/>
              </a:rPr>
              <a:t>Consumi indiretti</a:t>
            </a:r>
            <a:endParaRPr/>
          </a:p>
        </p:txBody>
      </p:sp>
      <p:sp>
        <p:nvSpPr>
          <p:cNvPr id="143" name="Google Shape;143;p9"/>
          <p:cNvSpPr txBox="1"/>
          <p:nvPr/>
        </p:nvSpPr>
        <p:spPr>
          <a:xfrm>
            <a:off x="838200" y="1959600"/>
            <a:ext cx="6213600" cy="21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600">
                <a:latin typeface="Times New Roman"/>
                <a:ea typeface="Times New Roman"/>
                <a:cs typeface="Times New Roman"/>
                <a:sym typeface="Times New Roman"/>
              </a:rPr>
              <a:t>L’acqua è usata per produrre i vestiti che indossiamo, per la produzione e il trasporto del cibo che mangiamo…quindi, anche se spesso non ce ne accorgiamo, molta acqua sprechiamo!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4" name="Google Shape;144;p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95453" y="0"/>
            <a:ext cx="473499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386</Words>
  <Application>Microsoft Office PowerPoint</Application>
  <PresentationFormat>Widescreen</PresentationFormat>
  <Paragraphs>30</Paragraphs>
  <Slides>12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Tema di Office</vt:lpstr>
      <vt:lpstr>Presentazione standard di PowerPoint</vt:lpstr>
      <vt:lpstr>Presentazione standard di PowerPoint</vt:lpstr>
      <vt:lpstr>Rischio siccità</vt:lpstr>
      <vt:lpstr>Acqua disponibile</vt:lpstr>
      <vt:lpstr>Ciclo dell’acqua</vt:lpstr>
      <vt:lpstr>Crisi climatica</vt:lpstr>
      <vt:lpstr>I dati italiani</vt:lpstr>
      <vt:lpstr>Consumi diretti</vt:lpstr>
      <vt:lpstr>Consumi indiretti</vt:lpstr>
      <vt:lpstr>Acqua in agricoltura</vt:lpstr>
      <vt:lpstr>La nostra mostra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Ludovica Lissani</dc:creator>
  <cp:lastModifiedBy>Utente02</cp:lastModifiedBy>
  <cp:revision>2</cp:revision>
  <dcterms:created xsi:type="dcterms:W3CDTF">2022-05-02T09:02:14Z</dcterms:created>
  <dcterms:modified xsi:type="dcterms:W3CDTF">2022-05-11T12:03:32Z</dcterms:modified>
</cp:coreProperties>
</file>