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99300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C0E75-5395-B506-BC4C-65605FA38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5861DE-9885-6081-989A-C415BBDAD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73CFDE-0B8E-812D-AAB2-E52E9E9A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345ED-F915-BD5D-A3E8-15C5B0C3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8135F-D4F6-5925-3A6E-061E3B12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42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2D82C-9C2F-36A4-C7BE-B500EC2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E1025C-6C2B-FB2C-A14C-B01E31597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0E0B56-54EC-930D-7E20-5DBF1793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9E782-9D07-7530-727F-FB13561E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510FB4-D0A2-2BB6-9AFA-D7D2995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C766E0-6ACB-7E03-2677-10B9BD579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2AA8DA-D819-8F42-2076-3E48A0A3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7E55C4-6200-D579-E032-52326DAE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B7B4AF-1FF4-E397-79C2-B0BD31B6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8B315B-6546-E1BE-DB50-C0F375CD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D0943-5C2C-1E0B-D85E-5F4C9D6C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0D713-2603-B73E-0044-C5698E685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0205DC-A760-090B-548A-0F13ED54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127540-5FB0-F304-7033-8526A455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6736A9-7343-7631-3540-FB9B210B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6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B6FBF-D88F-0499-FAE8-DE6429B2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EC263C-D5DA-CB92-0798-7A6EC4832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E6612-401A-92BB-2174-C778A9EA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63386-B25A-333C-2A3C-D974B5DD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5F71B1-642F-2EFC-7146-64A9A9A6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41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6A8EB-3E6A-47A6-9B0E-91105940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5B757-6853-0409-7386-B5C210DC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6F072E-946F-49D3-BEFD-DBF0A287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46105B-06B5-FA60-69CF-29C76E00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175131-7B68-84EB-E8B5-42A28BF8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01E454-3960-0EC7-1646-784DEEC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6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E2B76-08F0-C894-3BE0-A60F99A0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B4FD8C-FB23-69EF-E68D-694C6D98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62986C-186D-819D-6A40-BB609EB2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C727AA-13C6-C52C-3044-14FAB4711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3DEB93-2F43-2D6E-7DDD-2CE882817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D354A4-17F5-FB97-67F1-3A4A4CB2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6F5BDE-F819-FD61-ED13-97B2E259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145607-D657-2C3E-2DE5-DAA741F6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86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2B995-9737-EBE4-42BD-0949E147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2FCB4E-7348-B48C-5EE2-EFE952B7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2AC8A9-4C42-C0BD-D994-882A500F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2A7117-05BF-FE7E-3EC0-549AA1AB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8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39FA7A-3A74-7077-4166-F96A9F88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921271-21B2-0B1A-F4EE-BA878037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17F60-1582-647F-3468-08E9F89E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9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E5A69-FCEA-4527-7638-2A8D8DAB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18E1E-ACE6-E9DE-C444-C3A0BD0E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626FA4-CCDC-CF39-8CCE-F0A78DD3C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444237-CC31-A458-6A50-FC31240E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4B350F-9170-23CD-BF1D-F0C67ED3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FC2111-AE28-6E56-8564-5595562A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89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56122-2810-A1CF-3218-5CF811CC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3B9D20-406B-3450-6386-6843E9513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C7B2BD-D9B3-2D33-7EEE-F756E8AC0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D27135-D0FF-54E3-DEB3-9EDFAFF4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FA8034-223B-D672-3FA1-FA0B1067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FB6F1E-072F-CFE4-09F1-77102695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DCD96-4AB2-D6F4-E867-A0A31491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021BF-CD8C-DB95-3FD3-9FCC87EB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932C4C-565A-2232-46D4-F69D5F1E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93B9-7CEB-4D74-9D5C-E543C6971CB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7F760C-498B-8714-3AAE-51540ADB3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91E639-AEC2-FA18-3148-6854327F2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3666-7A27-4EE2-B94F-D65EC7F5A5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8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D5B3B4-AAEC-F8B1-752B-924D8C6F3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134" y="-7319"/>
            <a:ext cx="10137731" cy="68653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B049278-DE7E-7879-881C-BAD46F1A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L’acqua per noi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F89D7A-F31A-5E69-2605-A979428B4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75736"/>
            <a:ext cx="9144000" cy="1655762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 1B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Brazzuoli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2021-2022</a:t>
            </a:r>
          </a:p>
        </p:txBody>
      </p:sp>
    </p:spTree>
    <p:extLst>
      <p:ext uri="{BB962C8B-B14F-4D97-AF65-F5344CB8AC3E}">
        <p14:creationId xmlns:p14="http://schemas.microsoft.com/office/powerpoint/2010/main" val="166439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FE0D2-3215-ECF2-07C9-1B788107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 in agricoltura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917C13-20F0-CE74-4BED-1F5C0A92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22563" y="1680700"/>
            <a:ext cx="6831236" cy="43070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DDB58-52A6-3791-BC13-9D7EFDB8FB67}"/>
              </a:ext>
            </a:extLst>
          </p:cNvPr>
          <p:cNvSpPr txBox="1"/>
          <p:nvPr/>
        </p:nvSpPr>
        <p:spPr>
          <a:xfrm>
            <a:off x="838200" y="1586581"/>
            <a:ext cx="3684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coltivazioni forniscono la materia prima per nutrirsi usando il 70% dell’acqua disponibile, ma è anche giusto!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L’agricoltura è una delle risorse per la vita, da sempre!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Secondo voi è utile sprecare acqua per cose inutili come vestiti di marca o telefoni ultimo modello?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Pensiamo prima alla nostra salute e al Pianeta. L’agricoltura è sempre più sostenibile!</a:t>
            </a:r>
          </a:p>
        </p:txBody>
      </p:sp>
    </p:spTree>
    <p:extLst>
      <p:ext uri="{BB962C8B-B14F-4D97-AF65-F5344CB8AC3E}">
        <p14:creationId xmlns:p14="http://schemas.microsoft.com/office/powerpoint/2010/main" val="269621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D38FAD-1D17-1F11-6E67-FA05FA5F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nostra mostra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2AD4D5-124D-31EB-AFD0-C65F274D9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864"/>
            <a:ext cx="12192000" cy="45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B75E415-FE67-7829-5560-5FA799E4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66" y="926984"/>
            <a:ext cx="10359024" cy="563033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FB85DE1-F435-3CE4-96D8-21294C2D20CE}"/>
              </a:ext>
            </a:extLst>
          </p:cNvPr>
          <p:cNvSpPr/>
          <p:nvPr/>
        </p:nvSpPr>
        <p:spPr>
          <a:xfrm>
            <a:off x="4633003" y="300683"/>
            <a:ext cx="292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ECCOCI!!!</a:t>
            </a:r>
          </a:p>
        </p:txBody>
      </p:sp>
    </p:spTree>
    <p:extLst>
      <p:ext uri="{BB962C8B-B14F-4D97-AF65-F5344CB8AC3E}">
        <p14:creationId xmlns:p14="http://schemas.microsoft.com/office/powerpoint/2010/main" val="16858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101E746-AE7A-E117-065C-0C5FB46C1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944" y="0"/>
            <a:ext cx="101961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FBB391-1AC3-F036-C5D8-6D39FB81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44" y="365125"/>
            <a:ext cx="10355856" cy="132556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è stato fatto?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46B83-C07D-5434-3FAB-74D1C015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44" y="1825625"/>
            <a:ext cx="10196112" cy="49259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siamo divisi in coppie e abbiamo preso un cartellone ciascuno, riflettendo e lavorandoci con tutti gli strumenti delle materie che facciamo ogni giorno a scuola: 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scienze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è stato facile,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perchè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...siamo tutti diversi e con idee diverse!!!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Però, lavorando insieme e con l’aiuto dei nostri insegnanti, siamo riusciti ad esprimere i nostri pensieri su un tema così difficile e complicato.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fine siamo anche riusciti a fare una bella mostra, con tutti i nostri lavori, presentata da noi ai ragazzi della classe 5^ Primaria di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Brazzuoli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L’importante, come sempre, è dire agli altri cosa pensiamo e cercare di far riflettere!!!</a:t>
            </a:r>
          </a:p>
        </p:txBody>
      </p:sp>
    </p:spTree>
    <p:extLst>
      <p:ext uri="{BB962C8B-B14F-4D97-AF65-F5344CB8AC3E}">
        <p14:creationId xmlns:p14="http://schemas.microsoft.com/office/powerpoint/2010/main" val="242194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9D385-0319-1836-7575-4AA7FF55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Rischio siccità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F17EBB-209C-6010-0333-0831E1683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97" y="1255361"/>
            <a:ext cx="7367103" cy="51197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92FF78-5FD6-A0B0-E86C-A2FC2FD94166}"/>
              </a:ext>
            </a:extLst>
          </p:cNvPr>
          <p:cNvSpPr txBox="1"/>
          <p:nvPr/>
        </p:nvSpPr>
        <p:spPr>
          <a:xfrm>
            <a:off x="978008" y="2090172"/>
            <a:ext cx="3118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Cosa possiamo fare?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Sprecare poca acqua quando ci laviamo i denti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Lavare i piatti in lavastoviglie senza sciacquarli prima</a:t>
            </a:r>
          </a:p>
        </p:txBody>
      </p:sp>
    </p:spTree>
    <p:extLst>
      <p:ext uri="{BB962C8B-B14F-4D97-AF65-F5344CB8AC3E}">
        <p14:creationId xmlns:p14="http://schemas.microsoft.com/office/powerpoint/2010/main" val="25600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CD012-79E0-239E-4784-D09447BF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 disponibile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98796D-140E-D2F8-191F-9A7E9B4A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968" y="1690688"/>
            <a:ext cx="6357832" cy="415551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E54112-3C38-105C-6CF9-998C6D0CED24}"/>
              </a:ext>
            </a:extLst>
          </p:cNvPr>
          <p:cNvSpPr txBox="1"/>
          <p:nvPr/>
        </p:nvSpPr>
        <p:spPr>
          <a:xfrm>
            <a:off x="838200" y="2360382"/>
            <a:ext cx="3996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Cosa ne pensiamo?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L’acqua veramente potabile è solo l’1% sulla Terra. 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fondamentale non sprecarla e non inquinare.</a:t>
            </a:r>
          </a:p>
        </p:txBody>
      </p:sp>
    </p:spTree>
    <p:extLst>
      <p:ext uri="{BB962C8B-B14F-4D97-AF65-F5344CB8AC3E}">
        <p14:creationId xmlns:p14="http://schemas.microsoft.com/office/powerpoint/2010/main" val="162673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CB1A45-6BC2-9EA7-6338-6F9CF72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dell’acqua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1DFB11-789D-FCC2-C03B-1F34AC4B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942" y="1089598"/>
            <a:ext cx="6744222" cy="46788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5DD474-6DC0-8996-60E8-FA34406D5519}"/>
              </a:ext>
            </a:extLst>
          </p:cNvPr>
          <p:cNvSpPr txBox="1"/>
          <p:nvPr/>
        </p:nvSpPr>
        <p:spPr>
          <a:xfrm>
            <a:off x="688931" y="1467388"/>
            <a:ext cx="4096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Poche regole per fare la differenza: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si spreca l’acqua in bagno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tenere il rubinetto aperto se non si usa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Preservare l’acqua e non sprecarla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sprecare l’acqua potabile, è preziosa e poca!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inquinare l’acqua che abbiamo</a:t>
            </a:r>
          </a:p>
        </p:txBody>
      </p:sp>
    </p:spTree>
    <p:extLst>
      <p:ext uri="{BB962C8B-B14F-4D97-AF65-F5344CB8AC3E}">
        <p14:creationId xmlns:p14="http://schemas.microsoft.com/office/powerpoint/2010/main" val="62763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CEEAC-6EB5-CA76-8AFA-9FCEA404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climatica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5E5350-6A52-1E4A-1DEC-81E13F2EA5CE}"/>
              </a:ext>
            </a:extLst>
          </p:cNvPr>
          <p:cNvSpPr txBox="1"/>
          <p:nvPr/>
        </p:nvSpPr>
        <p:spPr>
          <a:xfrm>
            <a:off x="838200" y="1602487"/>
            <a:ext cx="4335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L’unico motivo per cui il riscaldamento globale sembra inarrestabile è che non abbiamo ancora provato a fermarlo!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possiamo fare la differenza?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Consumare meno carne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Contrastare l’aumento dell’aridità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Utilizzare in modo intelligente l’acqua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4E209D-232B-E34A-BCC7-68D33633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567" y="1263140"/>
            <a:ext cx="6851738" cy="48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51DA99-1954-8E83-FEA4-0FF14190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dati italiani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CFAEAE-E7BF-0678-BF12-9CA0B7089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917" y="854901"/>
            <a:ext cx="7402883" cy="51481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116D4D-7DAA-48A5-A7C0-A882381585B8}"/>
              </a:ext>
            </a:extLst>
          </p:cNvPr>
          <p:cNvSpPr txBox="1"/>
          <p:nvPr/>
        </p:nvSpPr>
        <p:spPr>
          <a:xfrm>
            <a:off x="739036" y="1841326"/>
            <a:ext cx="3093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 Italia? Dobbiamo fare i salti mortali?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NO!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 stare attenti alle piccole cose: rubinetto, doccia...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Rispettiamo l’acqua anche a casa nostra!</a:t>
            </a:r>
          </a:p>
        </p:txBody>
      </p:sp>
    </p:spTree>
    <p:extLst>
      <p:ext uri="{BB962C8B-B14F-4D97-AF65-F5344CB8AC3E}">
        <p14:creationId xmlns:p14="http://schemas.microsoft.com/office/powerpoint/2010/main" val="225873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84B447-7EA5-4A7B-A9BB-6624947F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 diretti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C0B91E-0282-22FB-C3F0-BBC5EAB43A86}"/>
              </a:ext>
            </a:extLst>
          </p:cNvPr>
          <p:cNvSpPr txBox="1"/>
          <p:nvPr/>
        </p:nvSpPr>
        <p:spPr>
          <a:xfrm>
            <a:off x="1060537" y="2274838"/>
            <a:ext cx="5035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risparmiare l’acqua dobbiamo pensare a noi e al nostro futuro, per il bene...del MONDO!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L’acqua è un bene prezioso, sia così da sola, che per quello che può darci!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B5E857-C57C-F23F-B5C3-ED199B233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36741" y="1368428"/>
            <a:ext cx="6232051" cy="42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95E61-6477-4D8E-D6FC-8D82C3C2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 indiretti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BDA8CF-1B49-B071-A24C-99DCC38AC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838" y="1292496"/>
            <a:ext cx="6618962" cy="47450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AFF912-7925-3139-08C6-01C9003EB817}"/>
              </a:ext>
            </a:extLst>
          </p:cNvPr>
          <p:cNvSpPr txBox="1"/>
          <p:nvPr/>
        </p:nvSpPr>
        <p:spPr>
          <a:xfrm>
            <a:off x="838200" y="1402863"/>
            <a:ext cx="3896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 non pensiamo a quante cose facciamo con l’acqua...come fare per una cosa così complessa?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nostra idea è di far sì che industrie, fabbriche e negozi producano solo il necessario, riducendo i consumi inutili.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Compriamo, noi per primi, solo quello che ci serve.</a:t>
            </a:r>
          </a:p>
        </p:txBody>
      </p:sp>
    </p:spTree>
    <p:extLst>
      <p:ext uri="{BB962C8B-B14F-4D97-AF65-F5344CB8AC3E}">
        <p14:creationId xmlns:p14="http://schemas.microsoft.com/office/powerpoint/2010/main" val="3774074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469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Times New Roman</vt:lpstr>
      <vt:lpstr>Calibri Light</vt:lpstr>
      <vt:lpstr>Wingdings</vt:lpstr>
      <vt:lpstr>Arial</vt:lpstr>
      <vt:lpstr>Calibri</vt:lpstr>
      <vt:lpstr>Tema di Office</vt:lpstr>
      <vt:lpstr>L’acqua per noi</vt:lpstr>
      <vt:lpstr>Cosa è stato fatto?</vt:lpstr>
      <vt:lpstr>Rischio siccità</vt:lpstr>
      <vt:lpstr>Acqua disponibile</vt:lpstr>
      <vt:lpstr>Ciclo dell’acqua</vt:lpstr>
      <vt:lpstr>Crisi climatica</vt:lpstr>
      <vt:lpstr>I dati italiani</vt:lpstr>
      <vt:lpstr>Consumi diretti</vt:lpstr>
      <vt:lpstr>Consumi indiretti</vt:lpstr>
      <vt:lpstr>Acqua in agricoltura</vt:lpstr>
      <vt:lpstr>La nostra mostra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 per noi</dc:title>
  <dc:creator>Ludovica Lissani</dc:creator>
  <cp:lastModifiedBy>Ludovica Lissani</cp:lastModifiedBy>
  <cp:revision>10</cp:revision>
  <cp:lastPrinted>2022-05-04T16:49:08Z</cp:lastPrinted>
  <dcterms:created xsi:type="dcterms:W3CDTF">2022-05-02T09:02:14Z</dcterms:created>
  <dcterms:modified xsi:type="dcterms:W3CDTF">2022-05-09T14:40:30Z</dcterms:modified>
</cp:coreProperties>
</file>